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65" r:id="rId6"/>
    <p:sldId id="275" r:id="rId7"/>
    <p:sldId id="268" r:id="rId8"/>
    <p:sldId id="276" r:id="rId9"/>
    <p:sldId id="271" r:id="rId10"/>
    <p:sldId id="270" r:id="rId11"/>
    <p:sldId id="262" r:id="rId12"/>
    <p:sldId id="267" r:id="rId13"/>
    <p:sldId id="269" r:id="rId14"/>
    <p:sldId id="274" r:id="rId15"/>
    <p:sldId id="259" r:id="rId16"/>
    <p:sldId id="26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06" autoAdjust="0"/>
    <p:restoredTop sz="94660"/>
  </p:normalViewPr>
  <p:slideViewPr>
    <p:cSldViewPr snapToGrid="0">
      <p:cViewPr varScale="1">
        <p:scale>
          <a:sx n="70" d="100"/>
          <a:sy n="70" d="100"/>
        </p:scale>
        <p:origin x="75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svg"/><Relationship Id="rId1" Type="http://schemas.openxmlformats.org/officeDocument/2006/relationships/image" Target="../media/image13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svg"/><Relationship Id="rId1" Type="http://schemas.openxmlformats.org/officeDocument/2006/relationships/image" Target="../media/image1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E91E1D-53F9-45A5-8471-8986009CA8A8}" type="doc">
      <dgm:prSet loTypeId="urn:microsoft.com/office/officeart/2018/2/layout/IconVerticalSolidList" loCatId="icon" qsTypeId="urn:microsoft.com/office/officeart/2005/8/quickstyle/simple1#2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3040D0C-8AD0-4F23-99B4-559E119C713F}">
      <dgm:prSet/>
      <dgm:spPr/>
      <dgm:t>
        <a:bodyPr/>
        <a:lstStyle/>
        <a:p>
          <a:r>
            <a:rPr lang="en-US"/>
            <a:t>Class Teacher – year group email/drop off and pick ups</a:t>
          </a:r>
        </a:p>
      </dgm:t>
    </dgm:pt>
    <dgm:pt modelId="{32926685-A00C-49B6-B09D-B032CCFB9F66}" type="parTrans" cxnId="{E0CD8C73-F3DB-4373-ADC8-DB8F965F2075}">
      <dgm:prSet/>
      <dgm:spPr/>
      <dgm:t>
        <a:bodyPr/>
        <a:lstStyle/>
        <a:p>
          <a:endParaRPr lang="en-US"/>
        </a:p>
      </dgm:t>
    </dgm:pt>
    <dgm:pt modelId="{E719C3C4-7818-46C1-8033-794F89F65953}" type="sibTrans" cxnId="{E0CD8C73-F3DB-4373-ADC8-DB8F965F2075}">
      <dgm:prSet/>
      <dgm:spPr/>
      <dgm:t>
        <a:bodyPr/>
        <a:lstStyle/>
        <a:p>
          <a:endParaRPr lang="en-US"/>
        </a:p>
      </dgm:t>
    </dgm:pt>
    <dgm:pt modelId="{783084B7-F05C-4B2C-882A-2FA2A4B71B13}">
      <dgm:prSet/>
      <dgm:spPr/>
      <dgm:t>
        <a:bodyPr/>
        <a:lstStyle/>
        <a:p>
          <a:r>
            <a:rPr lang="en-US" dirty="0"/>
            <a:t>Inclusion Team – </a:t>
          </a:r>
          <a:r>
            <a:rPr lang="en-US" dirty="0" err="1"/>
            <a:t>Mrs</a:t>
          </a:r>
          <a:r>
            <a:rPr lang="en-US" dirty="0"/>
            <a:t> Wardle and Miss Adkin </a:t>
          </a:r>
        </a:p>
      </dgm:t>
    </dgm:pt>
    <dgm:pt modelId="{E9F85C40-0BEE-4F57-A1E0-7446FBDE3DAB}" type="parTrans" cxnId="{E292B7F0-B83B-4F10-A752-3A2A6B22FE19}">
      <dgm:prSet/>
      <dgm:spPr/>
      <dgm:t>
        <a:bodyPr/>
        <a:lstStyle/>
        <a:p>
          <a:endParaRPr lang="en-US"/>
        </a:p>
      </dgm:t>
    </dgm:pt>
    <dgm:pt modelId="{3F233A93-FC88-4B13-B189-BF2AEFC292F8}" type="sibTrans" cxnId="{E292B7F0-B83B-4F10-A752-3A2A6B22FE19}">
      <dgm:prSet/>
      <dgm:spPr/>
      <dgm:t>
        <a:bodyPr/>
        <a:lstStyle/>
        <a:p>
          <a:endParaRPr lang="en-US"/>
        </a:p>
      </dgm:t>
    </dgm:pt>
    <dgm:pt modelId="{D83D96FF-8FE9-4AC1-B85D-C4C3BFF1256E}">
      <dgm:prSet/>
      <dgm:spPr/>
      <dgm:t>
        <a:bodyPr/>
        <a:lstStyle/>
        <a:p>
          <a:r>
            <a:rPr lang="en-US"/>
            <a:t>SENDco – email the office/post sent to office</a:t>
          </a:r>
        </a:p>
      </dgm:t>
    </dgm:pt>
    <dgm:pt modelId="{718DCF91-47B5-426A-82FD-624CB910DC75}" type="parTrans" cxnId="{8E84A33F-4ADD-4698-9F0B-2331B1DCA14C}">
      <dgm:prSet/>
      <dgm:spPr/>
      <dgm:t>
        <a:bodyPr/>
        <a:lstStyle/>
        <a:p>
          <a:endParaRPr lang="en-US"/>
        </a:p>
      </dgm:t>
    </dgm:pt>
    <dgm:pt modelId="{1C76F89E-6600-4A18-B6BC-EB4AA7C712C1}" type="sibTrans" cxnId="{8E84A33F-4ADD-4698-9F0B-2331B1DCA14C}">
      <dgm:prSet/>
      <dgm:spPr/>
      <dgm:t>
        <a:bodyPr/>
        <a:lstStyle/>
        <a:p>
          <a:endParaRPr lang="en-US"/>
        </a:p>
      </dgm:t>
    </dgm:pt>
    <dgm:pt modelId="{F2F20D9F-2073-446E-8F75-407274C7E420}" type="pres">
      <dgm:prSet presAssocID="{10E91E1D-53F9-45A5-8471-8986009CA8A8}" presName="root" presStyleCnt="0">
        <dgm:presLayoutVars>
          <dgm:dir/>
          <dgm:resizeHandles val="exact"/>
        </dgm:presLayoutVars>
      </dgm:prSet>
      <dgm:spPr/>
    </dgm:pt>
    <dgm:pt modelId="{908860ED-0A0D-4202-B758-B6295B155460}" type="pres">
      <dgm:prSet presAssocID="{43040D0C-8AD0-4F23-99B4-559E119C713F}" presName="compNode" presStyleCnt="0"/>
      <dgm:spPr/>
    </dgm:pt>
    <dgm:pt modelId="{69D6AEF5-AC65-495A-915C-FA74651B650C}" type="pres">
      <dgm:prSet presAssocID="{43040D0C-8AD0-4F23-99B4-559E119C713F}" presName="bgRect" presStyleLbl="bgShp" presStyleIdx="0" presStyleCnt="3"/>
      <dgm:spPr/>
    </dgm:pt>
    <dgm:pt modelId="{4B08BE51-2C1E-4372-824B-798ECF47EBD0}" type="pres">
      <dgm:prSet presAssocID="{43040D0C-8AD0-4F23-99B4-559E119C713F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B0A04B41-4558-4FE9-9662-3159CD1F0B93}" type="pres">
      <dgm:prSet presAssocID="{43040D0C-8AD0-4F23-99B4-559E119C713F}" presName="spaceRect" presStyleCnt="0"/>
      <dgm:spPr/>
    </dgm:pt>
    <dgm:pt modelId="{731D1872-B240-409F-9C72-8BA13BD99AF4}" type="pres">
      <dgm:prSet presAssocID="{43040D0C-8AD0-4F23-99B4-559E119C713F}" presName="parTx" presStyleLbl="revTx" presStyleIdx="0" presStyleCnt="3">
        <dgm:presLayoutVars>
          <dgm:chMax val="0"/>
          <dgm:chPref val="0"/>
        </dgm:presLayoutVars>
      </dgm:prSet>
      <dgm:spPr/>
    </dgm:pt>
    <dgm:pt modelId="{E8DA6C4A-3E94-4F98-9C38-F8CFD1B36FE9}" type="pres">
      <dgm:prSet presAssocID="{E719C3C4-7818-46C1-8033-794F89F65953}" presName="sibTrans" presStyleCnt="0"/>
      <dgm:spPr/>
    </dgm:pt>
    <dgm:pt modelId="{8EC97590-15F0-4458-9BDC-03DC49D615B2}" type="pres">
      <dgm:prSet presAssocID="{783084B7-F05C-4B2C-882A-2FA2A4B71B13}" presName="compNode" presStyleCnt="0"/>
      <dgm:spPr/>
    </dgm:pt>
    <dgm:pt modelId="{66FA529D-C6C1-4865-BC75-A253976F8008}" type="pres">
      <dgm:prSet presAssocID="{783084B7-F05C-4B2C-882A-2FA2A4B71B13}" presName="bgRect" presStyleLbl="bgShp" presStyleIdx="1" presStyleCnt="3"/>
      <dgm:spPr/>
    </dgm:pt>
    <dgm:pt modelId="{5E8B3774-29B6-4CD3-B50B-CAFC5E13619B}" type="pres">
      <dgm:prSet presAssocID="{783084B7-F05C-4B2C-882A-2FA2A4B71B13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96CCADAC-8ABC-4EE3-BFCD-7D3ABB16BF40}" type="pres">
      <dgm:prSet presAssocID="{783084B7-F05C-4B2C-882A-2FA2A4B71B13}" presName="spaceRect" presStyleCnt="0"/>
      <dgm:spPr/>
    </dgm:pt>
    <dgm:pt modelId="{460F10BB-7E3E-4C86-9CCF-4971B2C36587}" type="pres">
      <dgm:prSet presAssocID="{783084B7-F05C-4B2C-882A-2FA2A4B71B13}" presName="parTx" presStyleLbl="revTx" presStyleIdx="1" presStyleCnt="3">
        <dgm:presLayoutVars>
          <dgm:chMax val="0"/>
          <dgm:chPref val="0"/>
        </dgm:presLayoutVars>
      </dgm:prSet>
      <dgm:spPr/>
    </dgm:pt>
    <dgm:pt modelId="{74BF5307-B8BD-48BD-925C-B0800C9C166A}" type="pres">
      <dgm:prSet presAssocID="{3F233A93-FC88-4B13-B189-BF2AEFC292F8}" presName="sibTrans" presStyleCnt="0"/>
      <dgm:spPr/>
    </dgm:pt>
    <dgm:pt modelId="{18B71758-4CD1-405C-835D-D80D00F807FD}" type="pres">
      <dgm:prSet presAssocID="{D83D96FF-8FE9-4AC1-B85D-C4C3BFF1256E}" presName="compNode" presStyleCnt="0"/>
      <dgm:spPr/>
    </dgm:pt>
    <dgm:pt modelId="{43289B07-54A4-446F-892B-20E9E4B7C355}" type="pres">
      <dgm:prSet presAssocID="{D83D96FF-8FE9-4AC1-B85D-C4C3BFF1256E}" presName="bgRect" presStyleLbl="bgShp" presStyleIdx="2" presStyleCnt="3"/>
      <dgm:spPr/>
    </dgm:pt>
    <dgm:pt modelId="{C2F8BA9A-0502-455C-B4B0-CD8B9D422C9E}" type="pres">
      <dgm:prSet presAssocID="{D83D96FF-8FE9-4AC1-B85D-C4C3BFF1256E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end"/>
        </a:ext>
      </dgm:extLst>
    </dgm:pt>
    <dgm:pt modelId="{75D09FF4-FAD6-4101-886F-3628DE0CB986}" type="pres">
      <dgm:prSet presAssocID="{D83D96FF-8FE9-4AC1-B85D-C4C3BFF1256E}" presName="spaceRect" presStyleCnt="0"/>
      <dgm:spPr/>
    </dgm:pt>
    <dgm:pt modelId="{5451667B-56B2-485F-A4A2-7A7E9D75B325}" type="pres">
      <dgm:prSet presAssocID="{D83D96FF-8FE9-4AC1-B85D-C4C3BFF1256E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531DCB2A-771E-4B48-B95E-DDFAF8540028}" type="presOf" srcId="{43040D0C-8AD0-4F23-99B4-559E119C713F}" destId="{731D1872-B240-409F-9C72-8BA13BD99AF4}" srcOrd="0" destOrd="0" presId="urn:microsoft.com/office/officeart/2018/2/layout/IconVerticalSolidList"/>
    <dgm:cxn modelId="{8E84A33F-4ADD-4698-9F0B-2331B1DCA14C}" srcId="{10E91E1D-53F9-45A5-8471-8986009CA8A8}" destId="{D83D96FF-8FE9-4AC1-B85D-C4C3BFF1256E}" srcOrd="2" destOrd="0" parTransId="{718DCF91-47B5-426A-82FD-624CB910DC75}" sibTransId="{1C76F89E-6600-4A18-B6BC-EB4AA7C712C1}"/>
    <dgm:cxn modelId="{E0CD8C73-F3DB-4373-ADC8-DB8F965F2075}" srcId="{10E91E1D-53F9-45A5-8471-8986009CA8A8}" destId="{43040D0C-8AD0-4F23-99B4-559E119C713F}" srcOrd="0" destOrd="0" parTransId="{32926685-A00C-49B6-B09D-B032CCFB9F66}" sibTransId="{E719C3C4-7818-46C1-8033-794F89F65953}"/>
    <dgm:cxn modelId="{9C9753B4-3F26-45F8-9CD2-B6FABE1E2A31}" type="presOf" srcId="{D83D96FF-8FE9-4AC1-B85D-C4C3BFF1256E}" destId="{5451667B-56B2-485F-A4A2-7A7E9D75B325}" srcOrd="0" destOrd="0" presId="urn:microsoft.com/office/officeart/2018/2/layout/IconVerticalSolidList"/>
    <dgm:cxn modelId="{4D1EFFBA-7B00-4C8B-9F53-30F186B5B61F}" type="presOf" srcId="{10E91E1D-53F9-45A5-8471-8986009CA8A8}" destId="{F2F20D9F-2073-446E-8F75-407274C7E420}" srcOrd="0" destOrd="0" presId="urn:microsoft.com/office/officeart/2018/2/layout/IconVerticalSolidList"/>
    <dgm:cxn modelId="{A2768ADD-1753-44DF-88EC-29B0D95187E3}" type="presOf" srcId="{783084B7-F05C-4B2C-882A-2FA2A4B71B13}" destId="{460F10BB-7E3E-4C86-9CCF-4971B2C36587}" srcOrd="0" destOrd="0" presId="urn:microsoft.com/office/officeart/2018/2/layout/IconVerticalSolidList"/>
    <dgm:cxn modelId="{E292B7F0-B83B-4F10-A752-3A2A6B22FE19}" srcId="{10E91E1D-53F9-45A5-8471-8986009CA8A8}" destId="{783084B7-F05C-4B2C-882A-2FA2A4B71B13}" srcOrd="1" destOrd="0" parTransId="{E9F85C40-0BEE-4F57-A1E0-7446FBDE3DAB}" sibTransId="{3F233A93-FC88-4B13-B189-BF2AEFC292F8}"/>
    <dgm:cxn modelId="{FAA56D5C-07B2-461E-9AFD-C19F60E43088}" type="presParOf" srcId="{F2F20D9F-2073-446E-8F75-407274C7E420}" destId="{908860ED-0A0D-4202-B758-B6295B155460}" srcOrd="0" destOrd="0" presId="urn:microsoft.com/office/officeart/2018/2/layout/IconVerticalSolidList"/>
    <dgm:cxn modelId="{E2E8A91B-2360-4E81-A90C-ED2B9B5381A1}" type="presParOf" srcId="{908860ED-0A0D-4202-B758-B6295B155460}" destId="{69D6AEF5-AC65-495A-915C-FA74651B650C}" srcOrd="0" destOrd="0" presId="urn:microsoft.com/office/officeart/2018/2/layout/IconVerticalSolidList"/>
    <dgm:cxn modelId="{CD34D4EB-BF93-4A33-A416-EB95E778C396}" type="presParOf" srcId="{908860ED-0A0D-4202-B758-B6295B155460}" destId="{4B08BE51-2C1E-4372-824B-798ECF47EBD0}" srcOrd="1" destOrd="0" presId="urn:microsoft.com/office/officeart/2018/2/layout/IconVerticalSolidList"/>
    <dgm:cxn modelId="{FB0ECF84-C653-4E50-85C2-07E84AD25358}" type="presParOf" srcId="{908860ED-0A0D-4202-B758-B6295B155460}" destId="{B0A04B41-4558-4FE9-9662-3159CD1F0B93}" srcOrd="2" destOrd="0" presId="urn:microsoft.com/office/officeart/2018/2/layout/IconVerticalSolidList"/>
    <dgm:cxn modelId="{07704D4A-A565-4964-AE63-45529647570D}" type="presParOf" srcId="{908860ED-0A0D-4202-B758-B6295B155460}" destId="{731D1872-B240-409F-9C72-8BA13BD99AF4}" srcOrd="3" destOrd="0" presId="urn:microsoft.com/office/officeart/2018/2/layout/IconVerticalSolidList"/>
    <dgm:cxn modelId="{8FDD988A-544C-4021-83E0-F276951B40AE}" type="presParOf" srcId="{F2F20D9F-2073-446E-8F75-407274C7E420}" destId="{E8DA6C4A-3E94-4F98-9C38-F8CFD1B36FE9}" srcOrd="1" destOrd="0" presId="urn:microsoft.com/office/officeart/2018/2/layout/IconVerticalSolidList"/>
    <dgm:cxn modelId="{CC3ED6E5-4CD0-44FB-8480-C0204683E6BE}" type="presParOf" srcId="{F2F20D9F-2073-446E-8F75-407274C7E420}" destId="{8EC97590-15F0-4458-9BDC-03DC49D615B2}" srcOrd="2" destOrd="0" presId="urn:microsoft.com/office/officeart/2018/2/layout/IconVerticalSolidList"/>
    <dgm:cxn modelId="{AA7FEB0E-31C1-4E5C-AB6C-904073DCA79E}" type="presParOf" srcId="{8EC97590-15F0-4458-9BDC-03DC49D615B2}" destId="{66FA529D-C6C1-4865-BC75-A253976F8008}" srcOrd="0" destOrd="0" presId="urn:microsoft.com/office/officeart/2018/2/layout/IconVerticalSolidList"/>
    <dgm:cxn modelId="{301A6E55-1990-4BED-B56E-AB98E3C359E4}" type="presParOf" srcId="{8EC97590-15F0-4458-9BDC-03DC49D615B2}" destId="{5E8B3774-29B6-4CD3-B50B-CAFC5E13619B}" srcOrd="1" destOrd="0" presId="urn:microsoft.com/office/officeart/2018/2/layout/IconVerticalSolidList"/>
    <dgm:cxn modelId="{F31B7034-5650-4E76-B885-DD350CD37DB6}" type="presParOf" srcId="{8EC97590-15F0-4458-9BDC-03DC49D615B2}" destId="{96CCADAC-8ABC-4EE3-BFCD-7D3ABB16BF40}" srcOrd="2" destOrd="0" presId="urn:microsoft.com/office/officeart/2018/2/layout/IconVerticalSolidList"/>
    <dgm:cxn modelId="{71BD3826-A59B-47FE-9470-F0998B85E05F}" type="presParOf" srcId="{8EC97590-15F0-4458-9BDC-03DC49D615B2}" destId="{460F10BB-7E3E-4C86-9CCF-4971B2C36587}" srcOrd="3" destOrd="0" presId="urn:microsoft.com/office/officeart/2018/2/layout/IconVerticalSolidList"/>
    <dgm:cxn modelId="{91F682A0-7A4B-4BA6-895C-77F2FD062B28}" type="presParOf" srcId="{F2F20D9F-2073-446E-8F75-407274C7E420}" destId="{74BF5307-B8BD-48BD-925C-B0800C9C166A}" srcOrd="3" destOrd="0" presId="urn:microsoft.com/office/officeart/2018/2/layout/IconVerticalSolidList"/>
    <dgm:cxn modelId="{4849DDA9-16E7-4160-9EF5-18F3A60E344B}" type="presParOf" srcId="{F2F20D9F-2073-446E-8F75-407274C7E420}" destId="{18B71758-4CD1-405C-835D-D80D00F807FD}" srcOrd="4" destOrd="0" presId="urn:microsoft.com/office/officeart/2018/2/layout/IconVerticalSolidList"/>
    <dgm:cxn modelId="{A99CF7CF-68D1-4E9F-A769-A96AA08A5901}" type="presParOf" srcId="{18B71758-4CD1-405C-835D-D80D00F807FD}" destId="{43289B07-54A4-446F-892B-20E9E4B7C355}" srcOrd="0" destOrd="0" presId="urn:microsoft.com/office/officeart/2018/2/layout/IconVerticalSolidList"/>
    <dgm:cxn modelId="{38AB0671-6336-4852-B1F5-14CA562E8CDC}" type="presParOf" srcId="{18B71758-4CD1-405C-835D-D80D00F807FD}" destId="{C2F8BA9A-0502-455C-B4B0-CD8B9D422C9E}" srcOrd="1" destOrd="0" presId="urn:microsoft.com/office/officeart/2018/2/layout/IconVerticalSolidList"/>
    <dgm:cxn modelId="{33E53831-83CB-4207-8D82-BDD2E13BCB40}" type="presParOf" srcId="{18B71758-4CD1-405C-835D-D80D00F807FD}" destId="{75D09FF4-FAD6-4101-886F-3628DE0CB986}" srcOrd="2" destOrd="0" presId="urn:microsoft.com/office/officeart/2018/2/layout/IconVerticalSolidList"/>
    <dgm:cxn modelId="{0BA69620-1B39-49CB-9D1E-35AE8F0585F2}" type="presParOf" srcId="{18B71758-4CD1-405C-835D-D80D00F807FD}" destId="{5451667B-56B2-485F-A4A2-7A7E9D75B32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D6AEF5-AC65-495A-915C-FA74651B650C}">
      <dsp:nvSpPr>
        <dsp:cNvPr id="0" name=""/>
        <dsp:cNvSpPr/>
      </dsp:nvSpPr>
      <dsp:spPr>
        <a:xfrm>
          <a:off x="0" y="499"/>
          <a:ext cx="8681761" cy="116825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08BE51-2C1E-4372-824B-798ECF47EBD0}">
      <dsp:nvSpPr>
        <dsp:cNvPr id="0" name=""/>
        <dsp:cNvSpPr/>
      </dsp:nvSpPr>
      <dsp:spPr>
        <a:xfrm>
          <a:off x="353396" y="263356"/>
          <a:ext cx="642539" cy="64253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1D1872-B240-409F-9C72-8BA13BD99AF4}">
      <dsp:nvSpPr>
        <dsp:cNvPr id="0" name=""/>
        <dsp:cNvSpPr/>
      </dsp:nvSpPr>
      <dsp:spPr>
        <a:xfrm>
          <a:off x="1349332" y="499"/>
          <a:ext cx="7332428" cy="11682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640" tIns="123640" rIns="123640" bIns="12364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Class Teacher – year group email/drop off and pick ups</a:t>
          </a:r>
        </a:p>
      </dsp:txBody>
      <dsp:txXfrm>
        <a:off x="1349332" y="499"/>
        <a:ext cx="7332428" cy="1168252"/>
      </dsp:txXfrm>
    </dsp:sp>
    <dsp:sp modelId="{66FA529D-C6C1-4865-BC75-A253976F8008}">
      <dsp:nvSpPr>
        <dsp:cNvPr id="0" name=""/>
        <dsp:cNvSpPr/>
      </dsp:nvSpPr>
      <dsp:spPr>
        <a:xfrm>
          <a:off x="0" y="1460815"/>
          <a:ext cx="8681761" cy="116825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8B3774-29B6-4CD3-B50B-CAFC5E13619B}">
      <dsp:nvSpPr>
        <dsp:cNvPr id="0" name=""/>
        <dsp:cNvSpPr/>
      </dsp:nvSpPr>
      <dsp:spPr>
        <a:xfrm>
          <a:off x="353396" y="1723672"/>
          <a:ext cx="642539" cy="64253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0F10BB-7E3E-4C86-9CCF-4971B2C36587}">
      <dsp:nvSpPr>
        <dsp:cNvPr id="0" name=""/>
        <dsp:cNvSpPr/>
      </dsp:nvSpPr>
      <dsp:spPr>
        <a:xfrm>
          <a:off x="1349332" y="1460815"/>
          <a:ext cx="7332428" cy="11682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640" tIns="123640" rIns="123640" bIns="12364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Inclusion Team – </a:t>
          </a:r>
          <a:r>
            <a:rPr lang="en-US" sz="2500" kern="1200" dirty="0" err="1"/>
            <a:t>Mrs</a:t>
          </a:r>
          <a:r>
            <a:rPr lang="en-US" sz="2500" kern="1200" dirty="0"/>
            <a:t> Wardle and Miss Adkin </a:t>
          </a:r>
        </a:p>
      </dsp:txBody>
      <dsp:txXfrm>
        <a:off x="1349332" y="1460815"/>
        <a:ext cx="7332428" cy="1168252"/>
      </dsp:txXfrm>
    </dsp:sp>
    <dsp:sp modelId="{43289B07-54A4-446F-892B-20E9E4B7C355}">
      <dsp:nvSpPr>
        <dsp:cNvPr id="0" name=""/>
        <dsp:cNvSpPr/>
      </dsp:nvSpPr>
      <dsp:spPr>
        <a:xfrm>
          <a:off x="0" y="2921131"/>
          <a:ext cx="8681761" cy="116825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F8BA9A-0502-455C-B4B0-CD8B9D422C9E}">
      <dsp:nvSpPr>
        <dsp:cNvPr id="0" name=""/>
        <dsp:cNvSpPr/>
      </dsp:nvSpPr>
      <dsp:spPr>
        <a:xfrm>
          <a:off x="353396" y="3183988"/>
          <a:ext cx="642539" cy="64253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51667B-56B2-485F-A4A2-7A7E9D75B325}">
      <dsp:nvSpPr>
        <dsp:cNvPr id="0" name=""/>
        <dsp:cNvSpPr/>
      </dsp:nvSpPr>
      <dsp:spPr>
        <a:xfrm>
          <a:off x="1349332" y="2921131"/>
          <a:ext cx="7332428" cy="11682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640" tIns="123640" rIns="123640" bIns="12364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SENDco – email the office/post sent to office</a:t>
          </a:r>
        </a:p>
      </dsp:txBody>
      <dsp:txXfrm>
        <a:off x="1349332" y="2921131"/>
        <a:ext cx="7332428" cy="11682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99EC5-F280-434C-862F-438C7E9A06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59DB81-1B6E-45CB-822E-4883FE69AD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8E51D3-367A-4B8A-9853-CFCA3B18D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52A2B-FA9F-4EF5-82E6-820407DC1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BFA87E-9BE1-4CF9-91B2-0530C0AFA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09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04577-239B-4890-80A9-EC890966E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3D6E24-0069-4959-916F-B5C3A767F8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F7FFA2-D7DF-4DB9-9F26-F46120399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B57405-7756-4292-9305-46F1512F8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AF9CAC-5C34-4010-9656-E60CC1723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492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9A8CC-F50B-48EB-A1AC-FDDF30498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34EB66-20A1-4957-9C4E-246F4464CA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9724C6-3C3A-4BBE-B105-4193171AC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AB5334-37B3-45D0-B3D8-9CF1416E3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DC4B7B-C26F-4B4B-B499-B898CCC05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53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718DAE-0360-4D34-AEE2-B70901EF7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7D1D3-8756-4C5A-B89D-717A131C0A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A2C68D-22EC-4F61-96A7-75E74F879E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00E3AE-952F-45BD-A83C-3D90BC4C4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C9341C-672F-4D45-8939-6954FD884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4C731D-6C90-4F48-A337-6C3CF7B1E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909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314AE-61E4-411D-9C43-04F03DEB9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2FFCD2-F5BA-40DA-A9F1-CE24D3965E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6505FC-252C-4753-A390-DFE0AE2318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F284EE-E8B9-4ADD-BA9E-4922215871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3EAA42-0A85-4405-90E9-60F676E402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7F3818-8500-4489-9782-5C3D490DE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B432F-74E0-4B52-88DF-C6E54ADF2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A06D07-3C7B-42E7-A3D1-7C04BDABC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664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7E417-6412-46CF-B8E0-FE38AE7AF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57971C-EF7B-4D90-82A2-D25F9B84B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221C3C-AA57-47A8-A4DA-88C8CA970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217D40-874B-446E-87ED-20635FB7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71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897757-BEF3-4118-8D1C-61F06FD66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68B3CB-51DC-40B3-8368-AFDF2C1E4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6A0A72-EF2E-468B-956E-A75D306B5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072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85BB2-9E75-41F2-99F7-892A86FDA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9A76E3-EDBB-4061-BFF1-AB3BB8634B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366EF1-F0CF-4816-9A84-BF31DCD399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1290D7-373B-43FC-B832-2A2ABED3A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F26CE8-3B7B-4C8C-B3BF-9FEDD230B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DB2C25-6574-4B7D-88C1-FE55C7DE0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24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8DE5A-17B7-417D-BB29-137850123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6B6762-B64F-417F-95E1-D3EE9C8341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9DD65F-B066-4373-A1D9-0EFA2CB13A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0F6C34-F096-4312-8EF4-F6959EF7D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70F7B1-E945-44FF-9ACB-854F903C6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4495BA-6281-48DD-922A-E974FAAF5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664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92432-CC29-409A-836C-E6FE6DF1E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74050B-A5AF-422C-80E0-0DE5DBF82D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4B928-D79E-4BA9-90FD-DA54C5FEBD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3BD507-B8B8-48C7-9946-372CB8005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9E8A06-A6EB-4165-909C-040216B39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166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6BCC3C-905C-48A4-9D26-C34947866B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561292-A784-4079-99D2-35AB78C03B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DE26FB-BF2B-4B68-8EAF-68BE9B339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D28EB-35AF-4F16-8CE7-6A90618AA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4C094-6793-47DE-82C4-C91E1C5F2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600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5B1AC9-AD92-482A-A265-3DC5FE872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3E5DEF-693C-47FB-82E6-4A74DD4384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8BCE0C-6C45-4E98-9531-48EE1AD56F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77D54-9CFD-4933-AA5C-5E6E4065B28E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BD67B6-A2A9-4AE5-92C5-0556498BE6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E15233-1FC5-4162-AF88-EF970D090D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74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299882" y="306574"/>
            <a:ext cx="9144000" cy="2387600"/>
          </a:xfrm>
        </p:spPr>
        <p:txBody>
          <a:bodyPr/>
          <a:lstStyle/>
          <a:p>
            <a:r>
              <a:rPr lang="en-GB" b="1" dirty="0"/>
              <a:t>Staff you will see….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45CEADB0-6CC5-460F-AC94-68FFF793F2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4652" y="5697316"/>
            <a:ext cx="2964873" cy="1103702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GB" sz="2000" b="1" dirty="0"/>
              <a:t>Miss Hogg</a:t>
            </a:r>
          </a:p>
          <a:p>
            <a:pPr>
              <a:spcAft>
                <a:spcPts val="1200"/>
              </a:spcAft>
            </a:pPr>
            <a:r>
              <a:rPr lang="en-GB" sz="2000" dirty="0"/>
              <a:t>Goldfinch Class Teacher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DA4F17CA-9153-E734-ADD0-37E1DF4993BD}"/>
              </a:ext>
            </a:extLst>
          </p:cNvPr>
          <p:cNvSpPr txBox="1">
            <a:spLocks/>
          </p:cNvSpPr>
          <p:nvPr/>
        </p:nvSpPr>
        <p:spPr>
          <a:xfrm>
            <a:off x="8453381" y="5697316"/>
            <a:ext cx="2964873" cy="110370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GB" sz="2000" b="1" dirty="0"/>
              <a:t>Miss Porter</a:t>
            </a:r>
          </a:p>
          <a:p>
            <a:pPr>
              <a:spcAft>
                <a:spcPts val="1200"/>
              </a:spcAft>
            </a:pPr>
            <a:r>
              <a:rPr lang="en-GB" sz="2000" dirty="0"/>
              <a:t>Chaffinch class teacher and KS1 team leader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91AE0533-31B4-61D5-E184-CA7422FC5ABB}"/>
              </a:ext>
            </a:extLst>
          </p:cNvPr>
          <p:cNvSpPr txBox="1">
            <a:spLocks/>
          </p:cNvSpPr>
          <p:nvPr/>
        </p:nvSpPr>
        <p:spPr>
          <a:xfrm>
            <a:off x="4613563" y="5697316"/>
            <a:ext cx="2964873" cy="1103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GB" sz="2000" b="1" dirty="0"/>
              <a:t>Miss </a:t>
            </a:r>
            <a:r>
              <a:rPr lang="en-GB" sz="2000" b="1" dirty="0" err="1"/>
              <a:t>Holdich</a:t>
            </a:r>
            <a:endParaRPr lang="en-GB" sz="2000" b="1" dirty="0"/>
          </a:p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GB" sz="2000" dirty="0"/>
              <a:t>Goldfinch Class Teacher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A4ACFA4-889C-8BD4-77E4-D85A6A802E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9843" y="2650680"/>
            <a:ext cx="2475882" cy="288744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7681427-1F20-453C-37A7-EB198CB432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3890" y="2818439"/>
            <a:ext cx="2167318" cy="287887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AA9ABA-7FC6-E9D2-0F98-7482222071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9514" y="2694174"/>
            <a:ext cx="2172969" cy="2878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719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299882" y="306574"/>
            <a:ext cx="9144000" cy="2387600"/>
          </a:xfrm>
        </p:spPr>
        <p:txBody>
          <a:bodyPr/>
          <a:lstStyle/>
          <a:p>
            <a:r>
              <a:rPr lang="en-GB" b="1" dirty="0"/>
              <a:t>Staff you will see….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45CEADB0-6CC5-460F-AC94-68FFF793F2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3199" y="5431572"/>
            <a:ext cx="2964873" cy="1103702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GB" sz="2000" b="1" dirty="0"/>
              <a:t>Mrs Crawley</a:t>
            </a:r>
          </a:p>
          <a:p>
            <a:pPr>
              <a:spcAft>
                <a:spcPts val="1200"/>
              </a:spcAft>
            </a:pPr>
            <a:r>
              <a:rPr lang="en-GB" sz="2000" dirty="0"/>
              <a:t>Teaching assistant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DA4F17CA-9153-E734-ADD0-37E1DF4993BD}"/>
              </a:ext>
            </a:extLst>
          </p:cNvPr>
          <p:cNvSpPr txBox="1">
            <a:spLocks/>
          </p:cNvSpPr>
          <p:nvPr/>
        </p:nvSpPr>
        <p:spPr>
          <a:xfrm>
            <a:off x="4163739" y="5447724"/>
            <a:ext cx="2964873" cy="1103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GB" sz="2000" b="1" dirty="0"/>
              <a:t>Mrs Wardle</a:t>
            </a:r>
          </a:p>
          <a:p>
            <a:pPr>
              <a:spcAft>
                <a:spcPts val="1200"/>
              </a:spcAft>
            </a:pPr>
            <a:r>
              <a:rPr lang="en-GB" sz="2000" dirty="0"/>
              <a:t>Learning Mentor</a:t>
            </a:r>
          </a:p>
        </p:txBody>
      </p:sp>
      <p:pic>
        <p:nvPicPr>
          <p:cNvPr id="13" name="Picture 12" descr="A person wearing glasses and smiling&#10;&#10;Description automatically generated">
            <a:extLst>
              <a:ext uri="{FF2B5EF4-FFF2-40B4-BE49-F238E27FC236}">
                <a16:creationId xmlns:a16="http://schemas.microsoft.com/office/drawing/2014/main" id="{721C0CA7-0D74-A279-BA1A-17BD7417CC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602" y="2678021"/>
            <a:ext cx="2339149" cy="275355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C4D2A6B-BB2B-15BB-BCA0-0328646ED92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67901" y="3032246"/>
            <a:ext cx="2755470" cy="2067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E31A48B-1AC8-F8A8-FB85-DE13DFB096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4037" y="2678020"/>
            <a:ext cx="2204022" cy="2753551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49A37B96-6280-28AE-59B4-58445DD8E526}"/>
              </a:ext>
            </a:extLst>
          </p:cNvPr>
          <p:cNvSpPr txBox="1">
            <a:spLocks/>
          </p:cNvSpPr>
          <p:nvPr/>
        </p:nvSpPr>
        <p:spPr>
          <a:xfrm>
            <a:off x="7433611" y="5431571"/>
            <a:ext cx="2964873" cy="1103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GB" sz="2000" b="1" dirty="0"/>
              <a:t>Miss Adkin</a:t>
            </a:r>
          </a:p>
          <a:p>
            <a:pPr>
              <a:spcAft>
                <a:spcPts val="1200"/>
              </a:spcAft>
            </a:pPr>
            <a:r>
              <a:rPr lang="en-GB" sz="2000" dirty="0"/>
              <a:t>Assistant Learning Mentor</a:t>
            </a:r>
          </a:p>
        </p:txBody>
      </p:sp>
    </p:spTree>
    <p:extLst>
      <p:ext uri="{BB962C8B-B14F-4D97-AF65-F5344CB8AC3E}">
        <p14:creationId xmlns:p14="http://schemas.microsoft.com/office/powerpoint/2010/main" val="382479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299882" y="306574"/>
            <a:ext cx="9144000" cy="2387600"/>
          </a:xfrm>
        </p:spPr>
        <p:txBody>
          <a:bodyPr/>
          <a:lstStyle/>
          <a:p>
            <a:r>
              <a:rPr lang="en-GB" b="1" dirty="0"/>
              <a:t>Staff you will see….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DA4F17CA-9153-E734-ADD0-37E1DF4993BD}"/>
              </a:ext>
            </a:extLst>
          </p:cNvPr>
          <p:cNvSpPr txBox="1">
            <a:spLocks/>
          </p:cNvSpPr>
          <p:nvPr/>
        </p:nvSpPr>
        <p:spPr>
          <a:xfrm>
            <a:off x="-173318" y="5513357"/>
            <a:ext cx="2964873" cy="1103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GB" sz="2000" b="1" dirty="0"/>
              <a:t>Mrs Mitchell</a:t>
            </a:r>
          </a:p>
          <a:p>
            <a:pPr>
              <a:spcAft>
                <a:spcPts val="1200"/>
              </a:spcAft>
            </a:pPr>
            <a:r>
              <a:rPr lang="en-GB" sz="2000" dirty="0"/>
              <a:t>Assistant Head Teacher</a:t>
            </a:r>
          </a:p>
        </p:txBody>
      </p:sp>
      <p:pic>
        <p:nvPicPr>
          <p:cNvPr id="10" name="Picture 9" descr="A person smiling at the camera&#10;&#10;Description automatically generated">
            <a:extLst>
              <a:ext uri="{FF2B5EF4-FFF2-40B4-BE49-F238E27FC236}">
                <a16:creationId xmlns:a16="http://schemas.microsoft.com/office/drawing/2014/main" id="{403AAB87-9C23-A29A-1C09-E058605457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7656" y="3038368"/>
            <a:ext cx="2753550" cy="2065163"/>
          </a:xfrm>
          <a:prstGeom prst="rect">
            <a:avLst/>
          </a:prstGeom>
        </p:spPr>
      </p:pic>
      <p:pic>
        <p:nvPicPr>
          <p:cNvPr id="14" name="Picture 13" descr="A person smiling for a picture&#10;&#10;Description automatically generated">
            <a:extLst>
              <a:ext uri="{FF2B5EF4-FFF2-40B4-BE49-F238E27FC236}">
                <a16:creationId xmlns:a16="http://schemas.microsoft.com/office/drawing/2014/main" id="{EDFC6F9D-F93E-2952-F4F9-F1FDD2C33D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40748" y="4076015"/>
            <a:ext cx="2747073" cy="2060305"/>
          </a:xfrm>
          <a:prstGeom prst="rect">
            <a:avLst/>
          </a:prstGeom>
        </p:spPr>
      </p:pic>
      <p:sp>
        <p:nvSpPr>
          <p:cNvPr id="16" name="Subtitle 2">
            <a:extLst>
              <a:ext uri="{FF2B5EF4-FFF2-40B4-BE49-F238E27FC236}">
                <a16:creationId xmlns:a16="http://schemas.microsoft.com/office/drawing/2014/main" id="{E955A9AA-9B78-872F-AA98-22A2DB6C42AC}"/>
              </a:ext>
            </a:extLst>
          </p:cNvPr>
          <p:cNvSpPr txBox="1">
            <a:spLocks/>
          </p:cNvSpPr>
          <p:nvPr/>
        </p:nvSpPr>
        <p:spPr>
          <a:xfrm>
            <a:off x="2181323" y="2789169"/>
            <a:ext cx="2964873" cy="1103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GB" sz="2000" b="1" dirty="0"/>
              <a:t>Mrs Jacobs</a:t>
            </a:r>
          </a:p>
          <a:p>
            <a:pPr>
              <a:spcAft>
                <a:spcPts val="1200"/>
              </a:spcAft>
            </a:pPr>
            <a:r>
              <a:rPr lang="en-GB" sz="2000" dirty="0"/>
              <a:t>Assistant Head Teacher</a:t>
            </a: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9EECE059-051D-3F09-6C22-5E251174CE05}"/>
              </a:ext>
            </a:extLst>
          </p:cNvPr>
          <p:cNvSpPr txBox="1">
            <a:spLocks/>
          </p:cNvSpPr>
          <p:nvPr/>
        </p:nvSpPr>
        <p:spPr>
          <a:xfrm>
            <a:off x="6841966" y="3077226"/>
            <a:ext cx="2964873" cy="1103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GB" sz="2000" b="1" dirty="0"/>
              <a:t>Miss Moore</a:t>
            </a:r>
          </a:p>
          <a:p>
            <a:pPr>
              <a:spcAft>
                <a:spcPts val="1200"/>
              </a:spcAft>
            </a:pPr>
            <a:r>
              <a:rPr lang="en-GB" sz="2000" dirty="0"/>
              <a:t>Deputy Head Teacher</a:t>
            </a:r>
          </a:p>
        </p:txBody>
      </p:sp>
      <p:sp>
        <p:nvSpPr>
          <p:cNvPr id="24" name="Subtitle 2">
            <a:extLst>
              <a:ext uri="{FF2B5EF4-FFF2-40B4-BE49-F238E27FC236}">
                <a16:creationId xmlns:a16="http://schemas.microsoft.com/office/drawing/2014/main" id="{DABF0D17-FEE5-4D9B-75B8-0C0208E7DDBC}"/>
              </a:ext>
            </a:extLst>
          </p:cNvPr>
          <p:cNvSpPr txBox="1">
            <a:spLocks/>
          </p:cNvSpPr>
          <p:nvPr/>
        </p:nvSpPr>
        <p:spPr>
          <a:xfrm>
            <a:off x="9357216" y="5158819"/>
            <a:ext cx="2964873" cy="1103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GB" sz="2000" b="1" dirty="0"/>
              <a:t>Mrs Ryder-Smith</a:t>
            </a:r>
          </a:p>
          <a:p>
            <a:pPr>
              <a:spcAft>
                <a:spcPts val="1200"/>
              </a:spcAft>
            </a:pPr>
            <a:r>
              <a:rPr lang="en-GB" sz="2000" dirty="0"/>
              <a:t>Head Teacher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4A1D57-83F4-B023-F42D-6743F813E9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48904" y="1575419"/>
            <a:ext cx="2206564" cy="34062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9CCB29-E69C-0F15-CD1D-C7F13F54AE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9481" y="4043575"/>
            <a:ext cx="2117735" cy="22690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4003AB9-D536-14E3-5E3A-6FC4CD8D1D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9568" y="2872552"/>
            <a:ext cx="1864781" cy="255036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2312120-1C62-E7D8-BF57-41F6E8018CB4}"/>
              </a:ext>
            </a:extLst>
          </p:cNvPr>
          <p:cNvSpPr txBox="1"/>
          <p:nvPr/>
        </p:nvSpPr>
        <p:spPr>
          <a:xfrm>
            <a:off x="4644437" y="5497779"/>
            <a:ext cx="265247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dirty="0"/>
              <a:t>Mrs Compton</a:t>
            </a:r>
          </a:p>
          <a:p>
            <a:r>
              <a:rPr lang="en-GB" sz="2000" dirty="0"/>
              <a:t>SENDCo and </a:t>
            </a:r>
          </a:p>
          <a:p>
            <a:r>
              <a:rPr lang="en-GB" sz="2000" dirty="0"/>
              <a:t>Assistant Head Teacher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4167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173574" y="201220"/>
            <a:ext cx="9144000" cy="2387600"/>
          </a:xfrm>
        </p:spPr>
        <p:txBody>
          <a:bodyPr/>
          <a:lstStyle/>
          <a:p>
            <a:r>
              <a:rPr lang="en-US" b="1" dirty="0"/>
              <a:t>Who Do I speak to?</a:t>
            </a: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86DE9A28-10D4-8DC4-300F-F81310D35FE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4390033"/>
              </p:ext>
            </p:extLst>
          </p:nvPr>
        </p:nvGraphicFramePr>
        <p:xfrm>
          <a:off x="1581355" y="2639920"/>
          <a:ext cx="8681761" cy="4089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773975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C2D915-4C61-4090-32CC-B4ABD3F976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C5D95-00CA-145E-DB1F-EF8E9F4929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142565" y="405187"/>
            <a:ext cx="9144000" cy="2387600"/>
          </a:xfrm>
        </p:spPr>
        <p:txBody>
          <a:bodyPr/>
          <a:lstStyle/>
          <a:p>
            <a:r>
              <a:rPr lang="en-GB" b="1" dirty="0"/>
              <a:t>Routines….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9C5FC2-01AF-5563-EAB0-B79D1CECA7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2743" y="2588820"/>
            <a:ext cx="9144000" cy="4096987"/>
          </a:xfrm>
        </p:spPr>
        <p:txBody>
          <a:bodyPr>
            <a:normAutofit/>
          </a:bodyPr>
          <a:lstStyle/>
          <a:p>
            <a:r>
              <a:rPr lang="en-US" b="1" dirty="0"/>
              <a:t>Clothing</a:t>
            </a:r>
          </a:p>
          <a:p>
            <a:endParaRPr lang="en-US" dirty="0"/>
          </a:p>
          <a:p>
            <a:r>
              <a:rPr lang="en-GB" b="1" dirty="0"/>
              <a:t>Please label </a:t>
            </a:r>
            <a:r>
              <a:rPr lang="en-GB" b="1" u="sng" dirty="0"/>
              <a:t>all</a:t>
            </a:r>
            <a:r>
              <a:rPr lang="en-GB" b="1" dirty="0"/>
              <a:t> clothing</a:t>
            </a:r>
          </a:p>
          <a:p>
            <a:r>
              <a:rPr lang="en-US" dirty="0"/>
              <a:t>There are already lots of un-named jumpers in lost property!</a:t>
            </a:r>
          </a:p>
          <a:p>
            <a:endParaRPr lang="en-US" dirty="0"/>
          </a:p>
          <a:p>
            <a:r>
              <a:rPr lang="en-US" dirty="0"/>
              <a:t>Please have a look through the pile before you leave if you’re missing one!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942C61-5BEE-F697-E056-9C0778D3B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3051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142565" y="405187"/>
            <a:ext cx="9144000" cy="2387600"/>
          </a:xfrm>
        </p:spPr>
        <p:txBody>
          <a:bodyPr/>
          <a:lstStyle/>
          <a:p>
            <a:r>
              <a:rPr lang="en-GB" b="1" dirty="0"/>
              <a:t>Routines….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2743" y="2588820"/>
            <a:ext cx="9144000" cy="4096987"/>
          </a:xfrm>
        </p:spPr>
        <p:txBody>
          <a:bodyPr>
            <a:normAutofit/>
          </a:bodyPr>
          <a:lstStyle/>
          <a:p>
            <a:r>
              <a:rPr lang="en-US" b="1" dirty="0"/>
              <a:t>Drinks</a:t>
            </a:r>
          </a:p>
          <a:p>
            <a:endParaRPr lang="en-US" dirty="0"/>
          </a:p>
          <a:p>
            <a:r>
              <a:rPr lang="en-US" dirty="0"/>
              <a:t>Water only please in a </a:t>
            </a:r>
            <a:r>
              <a:rPr lang="en-US" b="1" dirty="0"/>
              <a:t>labelled</a:t>
            </a:r>
            <a:r>
              <a:rPr lang="en-US" dirty="0"/>
              <a:t> bottle.</a:t>
            </a: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677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142565" y="405187"/>
            <a:ext cx="9144000" cy="2387600"/>
          </a:xfrm>
        </p:spPr>
        <p:txBody>
          <a:bodyPr/>
          <a:lstStyle/>
          <a:p>
            <a:r>
              <a:rPr lang="en-GB" b="1" dirty="0"/>
              <a:t>Routines….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2743" y="2588820"/>
            <a:ext cx="9144000" cy="4096987"/>
          </a:xfrm>
        </p:spPr>
        <p:txBody>
          <a:bodyPr>
            <a:normAutofit/>
          </a:bodyPr>
          <a:lstStyle/>
          <a:p>
            <a:r>
              <a:rPr lang="en-US" b="1" dirty="0"/>
              <a:t>Coats</a:t>
            </a:r>
          </a:p>
          <a:p>
            <a:endParaRPr lang="en-US" dirty="0"/>
          </a:p>
          <a:p>
            <a:r>
              <a:rPr lang="en-US" dirty="0"/>
              <a:t>Please send your child with a coat </a:t>
            </a:r>
            <a:r>
              <a:rPr lang="en-US" b="1" dirty="0"/>
              <a:t>(labelled!)</a:t>
            </a:r>
            <a:r>
              <a:rPr lang="en-US" dirty="0"/>
              <a:t> when the weather is colder/wetter – we try to keep play time outside as much as possible!</a:t>
            </a: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131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142565" y="142891"/>
            <a:ext cx="9144000" cy="2387600"/>
          </a:xfrm>
        </p:spPr>
        <p:txBody>
          <a:bodyPr/>
          <a:lstStyle/>
          <a:p>
            <a:r>
              <a:rPr lang="en-GB" b="1" dirty="0"/>
              <a:t>Routines….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89247" y="2290012"/>
            <a:ext cx="9144000" cy="480958"/>
          </a:xfrm>
        </p:spPr>
        <p:txBody>
          <a:bodyPr>
            <a:normAutofit/>
          </a:bodyPr>
          <a:lstStyle/>
          <a:p>
            <a:r>
              <a:rPr lang="en-US" b="1" dirty="0"/>
              <a:t>Reading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057632AE-26AB-A810-3764-73ED9DCC2E6B}"/>
              </a:ext>
            </a:extLst>
          </p:cNvPr>
          <p:cNvSpPr txBox="1">
            <a:spLocks/>
          </p:cNvSpPr>
          <p:nvPr/>
        </p:nvSpPr>
        <p:spPr>
          <a:xfrm>
            <a:off x="789710" y="3703984"/>
            <a:ext cx="4833257" cy="3063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1x sharing book</a:t>
            </a:r>
          </a:p>
          <a:p>
            <a:r>
              <a:rPr lang="en-US" dirty="0"/>
              <a:t>Reading log</a:t>
            </a:r>
          </a:p>
          <a:p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9F18270-DACB-F0FE-3697-5F621638D9BA}"/>
              </a:ext>
            </a:extLst>
          </p:cNvPr>
          <p:cNvSpPr txBox="1">
            <a:spLocks/>
          </p:cNvSpPr>
          <p:nvPr/>
        </p:nvSpPr>
        <p:spPr>
          <a:xfrm>
            <a:off x="6357257" y="3544149"/>
            <a:ext cx="4833257" cy="3063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u="sng" dirty="0"/>
              <a:t>RWI Zippy Wallets</a:t>
            </a:r>
          </a:p>
          <a:p>
            <a:r>
              <a:rPr lang="en-US" dirty="0"/>
              <a:t>1x </a:t>
            </a:r>
            <a:r>
              <a:rPr lang="en-US" dirty="0" err="1"/>
              <a:t>coloured</a:t>
            </a:r>
            <a:r>
              <a:rPr lang="en-US" dirty="0"/>
              <a:t> RWI book</a:t>
            </a:r>
          </a:p>
          <a:p>
            <a:r>
              <a:rPr lang="en-US" dirty="0"/>
              <a:t>1x black and white RWI book</a:t>
            </a:r>
          </a:p>
          <a:p>
            <a:endParaRPr lang="en-US" dirty="0"/>
          </a:p>
          <a:p>
            <a:r>
              <a:rPr lang="en-US" b="1" dirty="0"/>
              <a:t>Changed on </a:t>
            </a:r>
            <a:r>
              <a:rPr lang="en-US" b="1" u="sng" dirty="0"/>
              <a:t>Thursday,</a:t>
            </a:r>
            <a:r>
              <a:rPr lang="en-US" b="1" dirty="0"/>
              <a:t> returned on </a:t>
            </a:r>
            <a:r>
              <a:rPr lang="en-US" b="1" u="sng" dirty="0"/>
              <a:t>Friday</a:t>
            </a:r>
            <a:endParaRPr lang="en-US" b="1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AA0503D1-B81D-D170-AF82-AE58C513C766}"/>
              </a:ext>
            </a:extLst>
          </p:cNvPr>
          <p:cNvSpPr txBox="1">
            <a:spLocks/>
          </p:cNvSpPr>
          <p:nvPr/>
        </p:nvSpPr>
        <p:spPr>
          <a:xfrm>
            <a:off x="1524000" y="6248846"/>
            <a:ext cx="9144000" cy="4809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Please read with your child at least 3 x per week.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5FBA3BB-948E-2686-9E7A-6F0F4EFEA8D7}"/>
              </a:ext>
            </a:extLst>
          </p:cNvPr>
          <p:cNvSpPr txBox="1"/>
          <p:nvPr/>
        </p:nvSpPr>
        <p:spPr>
          <a:xfrm>
            <a:off x="2429435" y="2790632"/>
            <a:ext cx="71694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In school </a:t>
            </a:r>
            <a:r>
              <a:rPr lang="en-US" sz="2800" b="1" u="sng" dirty="0"/>
              <a:t>every day, </a:t>
            </a:r>
            <a:r>
              <a:rPr lang="en-US" sz="2800" b="1" dirty="0"/>
              <a:t>in their reading folders,</a:t>
            </a:r>
          </a:p>
        </p:txBody>
      </p:sp>
    </p:spTree>
    <p:extLst>
      <p:ext uri="{BB962C8B-B14F-4D97-AF65-F5344CB8AC3E}">
        <p14:creationId xmlns:p14="http://schemas.microsoft.com/office/powerpoint/2010/main" val="33829678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142565" y="405187"/>
            <a:ext cx="9144000" cy="2387600"/>
          </a:xfrm>
        </p:spPr>
        <p:txBody>
          <a:bodyPr/>
          <a:lstStyle/>
          <a:p>
            <a:r>
              <a:rPr lang="en-GB" b="1" dirty="0"/>
              <a:t>Routines….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2743" y="2588820"/>
            <a:ext cx="9144000" cy="4096987"/>
          </a:xfrm>
        </p:spPr>
        <p:txBody>
          <a:bodyPr>
            <a:normAutofit/>
          </a:bodyPr>
          <a:lstStyle/>
          <a:p>
            <a:r>
              <a:rPr lang="en-US" b="1" dirty="0" err="1"/>
              <a:t>Numbots</a:t>
            </a:r>
            <a:endParaRPr lang="en-US" b="1" dirty="0"/>
          </a:p>
          <a:p>
            <a:endParaRPr lang="en-US" dirty="0"/>
          </a:p>
          <a:p>
            <a:r>
              <a:rPr lang="en-US" dirty="0"/>
              <a:t>Please use </a:t>
            </a:r>
            <a:r>
              <a:rPr lang="en-US" dirty="0" err="1"/>
              <a:t>Numbots</a:t>
            </a:r>
            <a:r>
              <a:rPr lang="en-US" dirty="0"/>
              <a:t> to practice basic number skills at home.</a:t>
            </a: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4152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142565" y="405187"/>
            <a:ext cx="9144000" cy="2387600"/>
          </a:xfrm>
        </p:spPr>
        <p:txBody>
          <a:bodyPr/>
          <a:lstStyle/>
          <a:p>
            <a:r>
              <a:rPr lang="en-GB" b="1" dirty="0"/>
              <a:t>Routines….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2743" y="2588821"/>
            <a:ext cx="9144000" cy="480958"/>
          </a:xfrm>
        </p:spPr>
        <p:txBody>
          <a:bodyPr>
            <a:normAutofit/>
          </a:bodyPr>
          <a:lstStyle/>
          <a:p>
            <a:r>
              <a:rPr lang="en-US" b="1" dirty="0"/>
              <a:t>PE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057632AE-26AB-A810-3764-73ED9DCC2E6B}"/>
              </a:ext>
            </a:extLst>
          </p:cNvPr>
          <p:cNvSpPr txBox="1">
            <a:spLocks/>
          </p:cNvSpPr>
          <p:nvPr/>
        </p:nvSpPr>
        <p:spPr>
          <a:xfrm>
            <a:off x="789710" y="3281767"/>
            <a:ext cx="4833257" cy="3063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u="sng" dirty="0"/>
              <a:t>Outdoor PE</a:t>
            </a:r>
          </a:p>
          <a:p>
            <a:r>
              <a:rPr lang="en-US" b="1" dirty="0"/>
              <a:t>(Mondays) Tuesdays</a:t>
            </a:r>
          </a:p>
          <a:p>
            <a:endParaRPr lang="en-US" dirty="0"/>
          </a:p>
          <a:p>
            <a:r>
              <a:rPr lang="en-US" dirty="0"/>
              <a:t>PE kit needed</a:t>
            </a:r>
          </a:p>
          <a:p>
            <a:r>
              <a:rPr lang="en-US" dirty="0"/>
              <a:t>Shorts and t-shirt</a:t>
            </a:r>
          </a:p>
          <a:p>
            <a:r>
              <a:rPr lang="en-US" dirty="0"/>
              <a:t>Warm jumpers/tracksuits recommended for colder weather</a:t>
            </a:r>
          </a:p>
          <a:p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9F18270-DACB-F0FE-3697-5F621638D9BA}"/>
              </a:ext>
            </a:extLst>
          </p:cNvPr>
          <p:cNvSpPr txBox="1">
            <a:spLocks/>
          </p:cNvSpPr>
          <p:nvPr/>
        </p:nvSpPr>
        <p:spPr>
          <a:xfrm>
            <a:off x="6569034" y="3281767"/>
            <a:ext cx="4833257" cy="3063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u="sng" dirty="0"/>
              <a:t>Indoor PE</a:t>
            </a:r>
          </a:p>
          <a:p>
            <a:r>
              <a:rPr lang="en-US" b="1" dirty="0"/>
              <a:t>Thursdays</a:t>
            </a:r>
          </a:p>
          <a:p>
            <a:endParaRPr lang="en-US" dirty="0"/>
          </a:p>
          <a:p>
            <a:r>
              <a:rPr lang="en-US" dirty="0"/>
              <a:t>PE kit needed</a:t>
            </a:r>
          </a:p>
          <a:p>
            <a:r>
              <a:rPr lang="en-US" dirty="0"/>
              <a:t>Shorts and t-shirt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9125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142565" y="405187"/>
            <a:ext cx="9144000" cy="2387600"/>
          </a:xfrm>
        </p:spPr>
        <p:txBody>
          <a:bodyPr/>
          <a:lstStyle/>
          <a:p>
            <a:r>
              <a:rPr lang="en-GB" b="1" dirty="0"/>
              <a:t>Routines….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2743" y="2588820"/>
            <a:ext cx="9144000" cy="4096987"/>
          </a:xfrm>
        </p:spPr>
        <p:txBody>
          <a:bodyPr>
            <a:normAutofit/>
          </a:bodyPr>
          <a:lstStyle/>
          <a:p>
            <a:pPr lvl="1"/>
            <a:r>
              <a:rPr lang="en-US" b="1" dirty="0"/>
              <a:t>Dinners</a:t>
            </a:r>
          </a:p>
          <a:p>
            <a:endParaRPr lang="en-US" dirty="0"/>
          </a:p>
          <a:p>
            <a:r>
              <a:rPr lang="en-US" dirty="0"/>
              <a:t>If booking dinners on Relish, please make sure you have selected all of the options!</a:t>
            </a: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336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3555" y="128196"/>
            <a:ext cx="8700371" cy="3254219"/>
          </a:xfrm>
        </p:spPr>
        <p:txBody>
          <a:bodyPr/>
          <a:lstStyle/>
          <a:p>
            <a:pPr algn="l"/>
            <a:r>
              <a:rPr lang="en-GB" b="1" dirty="0"/>
              <a:t>Topics covered this year…. </a:t>
            </a:r>
            <a:br>
              <a:rPr lang="en-GB" b="1" dirty="0"/>
            </a:b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FD563E6-4095-4D5D-9ED5-9C28CC72DB74}"/>
              </a:ext>
            </a:extLst>
          </p:cNvPr>
          <p:cNvSpPr txBox="1"/>
          <p:nvPr/>
        </p:nvSpPr>
        <p:spPr>
          <a:xfrm>
            <a:off x="432737" y="2689512"/>
            <a:ext cx="4572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Seasonal changes (science)</a:t>
            </a:r>
          </a:p>
          <a:p>
            <a:r>
              <a:rPr lang="en-GB" dirty="0"/>
              <a:t>School locality – our village (geography)</a:t>
            </a:r>
          </a:p>
          <a:p>
            <a:r>
              <a:rPr lang="en-GB" dirty="0"/>
              <a:t>Colour (art)</a:t>
            </a:r>
          </a:p>
          <a:p>
            <a:r>
              <a:rPr lang="en-GB" dirty="0"/>
              <a:t>Walter Tull (history)</a:t>
            </a:r>
          </a:p>
          <a:p>
            <a:endParaRPr lang="en-GB" dirty="0"/>
          </a:p>
          <a:p>
            <a:r>
              <a:rPr lang="en-GB" dirty="0"/>
              <a:t>Animals including humans - senses (science)</a:t>
            </a:r>
          </a:p>
          <a:p>
            <a:r>
              <a:rPr lang="en-GB" dirty="0"/>
              <a:t>Remembrance (history)</a:t>
            </a:r>
          </a:p>
          <a:p>
            <a:r>
              <a:rPr lang="en-GB" dirty="0"/>
              <a:t>Life in the U.K. (geography)</a:t>
            </a:r>
          </a:p>
          <a:p>
            <a:r>
              <a:rPr lang="en-GB" dirty="0"/>
              <a:t>Puppets (D.T.)</a:t>
            </a:r>
          </a:p>
          <a:p>
            <a:endParaRPr lang="en-GB" dirty="0"/>
          </a:p>
          <a:p>
            <a:r>
              <a:rPr lang="en-GB" dirty="0"/>
              <a:t>Changes in recent memory (history)</a:t>
            </a:r>
          </a:p>
          <a:p>
            <a:r>
              <a:rPr lang="en-GB" dirty="0"/>
              <a:t>Oceans and seas (geography)</a:t>
            </a:r>
          </a:p>
          <a:p>
            <a:r>
              <a:rPr lang="en-GB" dirty="0"/>
              <a:t>Line (art)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CA668C-892E-40EB-A454-A526D659D88B}"/>
              </a:ext>
            </a:extLst>
          </p:cNvPr>
          <p:cNvSpPr txBox="1"/>
          <p:nvPr/>
        </p:nvSpPr>
        <p:spPr>
          <a:xfrm>
            <a:off x="6096000" y="2733094"/>
            <a:ext cx="4572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Everyday materials (science)</a:t>
            </a:r>
          </a:p>
          <a:p>
            <a:r>
              <a:rPr lang="en-GB" dirty="0"/>
              <a:t>Parliament and royalty (history)</a:t>
            </a:r>
          </a:p>
          <a:p>
            <a:r>
              <a:rPr lang="en-GB" dirty="0"/>
              <a:t>Plants (science)</a:t>
            </a:r>
          </a:p>
          <a:p>
            <a:endParaRPr lang="en-GB" dirty="0"/>
          </a:p>
          <a:p>
            <a:r>
              <a:rPr lang="en-GB" dirty="0"/>
              <a:t>Animals (science)</a:t>
            </a:r>
          </a:p>
          <a:p>
            <a:r>
              <a:rPr lang="en-GB" dirty="0"/>
              <a:t>George Stephenson (history)</a:t>
            </a:r>
          </a:p>
          <a:p>
            <a:r>
              <a:rPr lang="en-GB" dirty="0"/>
              <a:t>Seasonal changes (science)</a:t>
            </a:r>
          </a:p>
          <a:p>
            <a:r>
              <a:rPr lang="en-GB" dirty="0"/>
              <a:t>Windmills (D.T.)</a:t>
            </a:r>
          </a:p>
          <a:p>
            <a:endParaRPr lang="en-GB" dirty="0"/>
          </a:p>
          <a:p>
            <a:r>
              <a:rPr lang="en-GB" dirty="0"/>
              <a:t>Hot and cold places (geography)</a:t>
            </a:r>
          </a:p>
          <a:p>
            <a:r>
              <a:rPr lang="en-GB" dirty="0"/>
              <a:t>Portrait and artist study (art)</a:t>
            </a:r>
          </a:p>
          <a:p>
            <a:r>
              <a:rPr lang="en-GB" dirty="0"/>
              <a:t>Smoothies (D.T.)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84432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272717" y="387801"/>
            <a:ext cx="9144000" cy="2387600"/>
          </a:xfrm>
        </p:spPr>
        <p:txBody>
          <a:bodyPr/>
          <a:lstStyle/>
          <a:p>
            <a:r>
              <a:rPr lang="en-GB" b="1" dirty="0"/>
              <a:t>Extra Special Info…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35006"/>
            <a:ext cx="9144000" cy="2387600"/>
          </a:xfrm>
        </p:spPr>
        <p:txBody>
          <a:bodyPr>
            <a:normAutofit/>
          </a:bodyPr>
          <a:lstStyle/>
          <a:p>
            <a:r>
              <a:rPr lang="en-GB" b="1" dirty="0"/>
              <a:t>Phonics screening </a:t>
            </a:r>
            <a:r>
              <a:rPr lang="en-GB" dirty="0"/>
              <a:t>in June (straight after half term)</a:t>
            </a:r>
          </a:p>
          <a:p>
            <a:endParaRPr lang="en-GB" dirty="0"/>
          </a:p>
          <a:p>
            <a:r>
              <a:rPr lang="en-GB" dirty="0"/>
              <a:t>Children will read 40 ‘real’ and ‘alien’ words. Focus on decoding using phonics. We will report your child’s result to you in your child’s school report.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677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272717" y="387801"/>
            <a:ext cx="12470600" cy="2387600"/>
          </a:xfrm>
        </p:spPr>
        <p:txBody>
          <a:bodyPr/>
          <a:lstStyle/>
          <a:p>
            <a:r>
              <a:rPr lang="en-GB" b="1" dirty="0"/>
              <a:t>Resources in your child’s pack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8215" y="2807603"/>
            <a:ext cx="9144000" cy="3694797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Letter and number formation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Common exception words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Number bonds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100 square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Reading questions and strategies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Year 1 spelling words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RWI sound mat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err="1"/>
              <a:t>Numbots</a:t>
            </a:r>
            <a:r>
              <a:rPr lang="en-GB" dirty="0"/>
              <a:t> information and log in information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408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272717" y="387801"/>
            <a:ext cx="7368717" cy="2387600"/>
          </a:xfrm>
        </p:spPr>
        <p:txBody>
          <a:bodyPr/>
          <a:lstStyle/>
          <a:p>
            <a:r>
              <a:rPr lang="en-GB" b="1" dirty="0"/>
              <a:t>Finally….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429000"/>
            <a:ext cx="9144000" cy="2611582"/>
          </a:xfrm>
        </p:spPr>
        <p:txBody>
          <a:bodyPr>
            <a:normAutofit/>
          </a:bodyPr>
          <a:lstStyle/>
          <a:p>
            <a:r>
              <a:rPr lang="en-GB" dirty="0"/>
              <a:t>If you have any questions or concerns, please come and speak to us!</a:t>
            </a:r>
          </a:p>
          <a:p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8CA3E54-B2A7-D1AC-9BE5-405FB27259B4}"/>
              </a:ext>
            </a:extLst>
          </p:cNvPr>
          <p:cNvSpPr txBox="1"/>
          <p:nvPr/>
        </p:nvSpPr>
        <p:spPr>
          <a:xfrm>
            <a:off x="2047741" y="5009882"/>
            <a:ext cx="8487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Year1@ccsp.risemat.co.uk</a:t>
            </a:r>
          </a:p>
        </p:txBody>
      </p:sp>
    </p:spTree>
    <p:extLst>
      <p:ext uri="{BB962C8B-B14F-4D97-AF65-F5344CB8AC3E}">
        <p14:creationId xmlns:p14="http://schemas.microsoft.com/office/powerpoint/2010/main" val="35322736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4d399dd-5ebf-4c69-97fe-074ac96c5d0b">
      <Terms xmlns="http://schemas.microsoft.com/office/infopath/2007/PartnerControls"/>
    </lcf76f155ced4ddcb4097134ff3c332f>
    <TaxCatchAll xmlns="6147130a-0113-4416-ae2d-cbfd76f325c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E7026E0CB58CE4DAB0E5F747FAF3030" ma:contentTypeVersion="13" ma:contentTypeDescription="Create a new document." ma:contentTypeScope="" ma:versionID="623521754de12a876b59637c39052b86">
  <xsd:schema xmlns:xsd="http://www.w3.org/2001/XMLSchema" xmlns:xs="http://www.w3.org/2001/XMLSchema" xmlns:p="http://schemas.microsoft.com/office/2006/metadata/properties" xmlns:ns2="d4d399dd-5ebf-4c69-97fe-074ac96c5d0b" xmlns:ns3="6147130a-0113-4416-ae2d-cbfd76f325c3" targetNamespace="http://schemas.microsoft.com/office/2006/metadata/properties" ma:root="true" ma:fieldsID="8cc7103c9c64743881bd41f443909057" ns2:_="" ns3:_="">
    <xsd:import namespace="d4d399dd-5ebf-4c69-97fe-074ac96c5d0b"/>
    <xsd:import namespace="6147130a-0113-4416-ae2d-cbfd76f325c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d399dd-5ebf-4c69-97fe-074ac96c5d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7a1a05a3-1e73-4914-8cfa-97c82d605a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47130a-0113-4416-ae2d-cbfd76f325c3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b9a83c76-1047-438c-8cc0-f8d3d3f9c274}" ma:internalName="TaxCatchAll" ma:showField="CatchAllData" ma:web="6147130a-0113-4416-ae2d-cbfd76f325c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81C7883-E506-481B-82E1-2605DEC2472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D01FA29-D171-41FC-812D-9E56960B45FE}">
  <ds:schemaRefs>
    <ds:schemaRef ds:uri="http://schemas.microsoft.com/office/2006/metadata/properties"/>
    <ds:schemaRef ds:uri="http://schemas.microsoft.com/office/infopath/2007/PartnerControls"/>
    <ds:schemaRef ds:uri="d4d399dd-5ebf-4c69-97fe-074ac96c5d0b"/>
    <ds:schemaRef ds:uri="6147130a-0113-4416-ae2d-cbfd76f325c3"/>
  </ds:schemaRefs>
</ds:datastoreItem>
</file>

<file path=customXml/itemProps3.xml><?xml version="1.0" encoding="utf-8"?>
<ds:datastoreItem xmlns:ds="http://schemas.openxmlformats.org/officeDocument/2006/customXml" ds:itemID="{8CD6CCAB-6103-477F-84C8-4B56760DC6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4d399dd-5ebf-4c69-97fe-074ac96c5d0b"/>
    <ds:schemaRef ds:uri="6147130a-0113-4416-ae2d-cbfd76f325c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900</TotalTime>
  <Words>537</Words>
  <Application>Microsoft Office PowerPoint</Application>
  <PresentationFormat>Widescreen</PresentationFormat>
  <Paragraphs>120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Wingdings</vt:lpstr>
      <vt:lpstr>Office Theme</vt:lpstr>
      <vt:lpstr>Staff you will see….</vt:lpstr>
      <vt:lpstr>Staff you will see….</vt:lpstr>
      <vt:lpstr>Staff you will see….</vt:lpstr>
      <vt:lpstr>Who Do I speak to?</vt:lpstr>
      <vt:lpstr>Routines….</vt:lpstr>
      <vt:lpstr>Routines….</vt:lpstr>
      <vt:lpstr>Routines….</vt:lpstr>
      <vt:lpstr>Routines….</vt:lpstr>
      <vt:lpstr>Routines….</vt:lpstr>
      <vt:lpstr>Routines….</vt:lpstr>
      <vt:lpstr>Routines….</vt:lpstr>
      <vt:lpstr>Topics covered this year….  </vt:lpstr>
      <vt:lpstr>Extra Special Info…</vt:lpstr>
      <vt:lpstr>Resources in your child’s pack</vt:lpstr>
      <vt:lpstr>Finally….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Evans</dc:creator>
  <cp:lastModifiedBy>K Porter</cp:lastModifiedBy>
  <cp:revision>36</cp:revision>
  <dcterms:created xsi:type="dcterms:W3CDTF">2022-09-09T12:02:41Z</dcterms:created>
  <dcterms:modified xsi:type="dcterms:W3CDTF">2026-09-02T21:46:08Z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0x010100AE7026E0CB58CE4DAB0E5F747FAF3030</vt:lpwstr>
  </property>
  <property fmtid="{D5CDD505-2E9C-101B-9397-08002B2CF9AE}" pid="3" name="Order">
    <vt:r8>269000</vt:r8>
  </property>
  <property fmtid="{D5CDD505-2E9C-101B-9397-08002B2CF9AE}" pid="4" name="MediaServiceImageTags">
    <vt:lpwstr/>
  </property>
</Properties>
</file>